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7DE97-DE52-4A1A-8092-BD1D060CBB9B}" type="datetimeFigureOut">
              <a:rPr lang="sr-Latn-RS" smtClean="0"/>
              <a:t>19.03.2020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7A22-CD7D-4E0B-8D81-F9D349577A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7569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7DE97-DE52-4A1A-8092-BD1D060CBB9B}" type="datetimeFigureOut">
              <a:rPr lang="sr-Latn-RS" smtClean="0"/>
              <a:t>19.03.2020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7A22-CD7D-4E0B-8D81-F9D349577A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774382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7DE97-DE52-4A1A-8092-BD1D060CBB9B}" type="datetimeFigureOut">
              <a:rPr lang="sr-Latn-RS" smtClean="0"/>
              <a:t>19.03.2020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7A22-CD7D-4E0B-8D81-F9D349577A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1678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7DE97-DE52-4A1A-8092-BD1D060CBB9B}" type="datetimeFigureOut">
              <a:rPr lang="sr-Latn-RS" smtClean="0"/>
              <a:t>19.03.2020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7A22-CD7D-4E0B-8D81-F9D349577A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633677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7DE97-DE52-4A1A-8092-BD1D060CBB9B}" type="datetimeFigureOut">
              <a:rPr lang="sr-Latn-RS" smtClean="0"/>
              <a:t>19.03.2020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7A22-CD7D-4E0B-8D81-F9D349577A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680342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7DE97-DE52-4A1A-8092-BD1D060CBB9B}" type="datetimeFigureOut">
              <a:rPr lang="sr-Latn-RS" smtClean="0"/>
              <a:t>19.03.2020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7A22-CD7D-4E0B-8D81-F9D349577A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316656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7DE97-DE52-4A1A-8092-BD1D060CBB9B}" type="datetimeFigureOut">
              <a:rPr lang="sr-Latn-RS" smtClean="0"/>
              <a:t>19.03.2020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7A22-CD7D-4E0B-8D81-F9D349577A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767324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7DE97-DE52-4A1A-8092-BD1D060CBB9B}" type="datetimeFigureOut">
              <a:rPr lang="sr-Latn-RS" smtClean="0"/>
              <a:t>19.03.2020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7A22-CD7D-4E0B-8D81-F9D349577A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060391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7DE97-DE52-4A1A-8092-BD1D060CBB9B}" type="datetimeFigureOut">
              <a:rPr lang="sr-Latn-RS" smtClean="0"/>
              <a:t>19.03.2020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7A22-CD7D-4E0B-8D81-F9D349577A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400929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7DE97-DE52-4A1A-8092-BD1D060CBB9B}" type="datetimeFigureOut">
              <a:rPr lang="sr-Latn-RS" smtClean="0"/>
              <a:t>19.03.2020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7A22-CD7D-4E0B-8D81-F9D349577A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717055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7DE97-DE52-4A1A-8092-BD1D060CBB9B}" type="datetimeFigureOut">
              <a:rPr lang="sr-Latn-RS" smtClean="0"/>
              <a:t>19.03.2020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7A22-CD7D-4E0B-8D81-F9D349577A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867322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7DE97-DE52-4A1A-8092-BD1D060CBB9B}" type="datetimeFigureOut">
              <a:rPr lang="sr-Latn-RS" smtClean="0"/>
              <a:t>19.03.2020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A7A22-CD7D-4E0B-8D81-F9D349577A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11969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ДАС ИП6-ПРЕВЕНТИВНА МЕДИЦИНА</a:t>
            </a:r>
            <a:endParaRPr lang="sr-Latn-R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RS" dirty="0" smtClean="0"/>
              <a:t>Четврти семестар</a:t>
            </a:r>
          </a:p>
          <a:p>
            <a:r>
              <a:rPr lang="sr-Cyrl-RS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37. 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RS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едеља наставе</a:t>
            </a:r>
            <a:endParaRPr lang="sr-Latn-RS" dirty="0"/>
          </a:p>
        </p:txBody>
      </p:sp>
      <p:sp>
        <p:nvSpPr>
          <p:cNvPr id="4" name="TextBox 3"/>
          <p:cNvSpPr txBox="1"/>
          <p:nvPr/>
        </p:nvSpPr>
        <p:spPr>
          <a:xfrm>
            <a:off x="2134673" y="302709"/>
            <a:ext cx="41727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Факултет медицинских наука </a:t>
            </a:r>
          </a:p>
          <a:p>
            <a:pPr algn="ctr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Универзитета у Крагујевцу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5425"/>
            <a:ext cx="1356941" cy="1414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1031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Тестирање хипотезе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Више начина/статистичких метода и тестова</a:t>
            </a:r>
          </a:p>
          <a:p>
            <a:pPr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Поредљивост резултата</a:t>
            </a:r>
          </a:p>
          <a:p>
            <a:pPr indent="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Грешке првог и другог реда</a:t>
            </a:r>
          </a:p>
          <a:p>
            <a:pPr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Прецизност и тачност метода </a:t>
            </a:r>
          </a:p>
          <a:p>
            <a:pPr indent="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665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Тестирање хипотезе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Методе дескриптивне статистике</a:t>
            </a:r>
          </a:p>
          <a:p>
            <a:r>
              <a:rPr lang="sr-Cyrl-RS" dirty="0" smtClean="0"/>
              <a:t>Провера нормалности расподеле</a:t>
            </a:r>
          </a:p>
          <a:p>
            <a:r>
              <a:rPr lang="sr-Cyrl-RS" dirty="0" smtClean="0"/>
              <a:t>Методе статистичких тестова-параметарских и непараметарских</a:t>
            </a:r>
          </a:p>
          <a:p>
            <a:r>
              <a:rPr lang="sr-Cyrl-RS" dirty="0" smtClean="0"/>
              <a:t>Приказ резултата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4871109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ЦИЉЕВИ ИСТРАЖИВАЊА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ОПШТИ ЦИЉ</a:t>
            </a:r>
          </a:p>
          <a:p>
            <a:r>
              <a:rPr lang="sr-Cyrl-RS" smtClean="0"/>
              <a:t>СПЕЦИФИЧНИ ЦИЉЕВИ</a:t>
            </a:r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729530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438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ПОСТАВЉАЊЕ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ЦИЉЕВА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ХИПОТЕЗА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248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ХИПОТЕЗЕ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ИСТРАЖИВАЊА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Хипотеза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претпоставка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која се 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може потврдити или оповргнути одговарајућим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истраживањем</a:t>
            </a:r>
          </a:p>
          <a:p>
            <a:pPr>
              <a:buFont typeface="Wingdings" pitchFamily="2" charset="2"/>
              <a:buChar char="ü"/>
            </a:pPr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неформално: 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хипотеза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представља 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решење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задатог 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проблема</a:t>
            </a:r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на основу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досадашњег знања 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претпостав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шта би требало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очекивати као 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резултат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 истраживања</a:t>
            </a:r>
            <a:endParaRPr lang="sr-Latn-R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194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4000" dirty="0" smtClean="0">
                <a:latin typeface="Times New Roman" pitchFamily="18" charset="0"/>
                <a:cs typeface="Times New Roman" pitchFamily="18" charset="0"/>
              </a:rPr>
              <a:t>ПОСТАВЉАЊЕ ХИПОТЕЗЕ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382000" cy="4724400"/>
          </a:xfrm>
        </p:spPr>
        <p:txBody>
          <a:bodyPr>
            <a:noAutofit/>
          </a:bodyPr>
          <a:lstStyle/>
          <a:p>
            <a:pPr indent="0">
              <a:lnSpc>
                <a:spcPct val="150000"/>
              </a:lnSpc>
              <a:buNone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Успех:</a:t>
            </a:r>
          </a:p>
          <a:p>
            <a:pPr marL="514350" indent="0">
              <a:lnSpc>
                <a:spcPct val="150000"/>
              </a:lnSpc>
              <a:buFont typeface="+mj-lt"/>
              <a:buAutoNum type="arabicPeriod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ако потврдимо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 marL="514350" indent="0">
              <a:lnSpc>
                <a:spcPct val="150000"/>
              </a:lnSpc>
              <a:buFont typeface="+mj-lt"/>
              <a:buAutoNum type="arabicPeriod"/>
            </a:pP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 ако оповргнемо хипотезу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0">
              <a:lnSpc>
                <a:spcPct val="150000"/>
              </a:lnSpc>
              <a:buNone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Неуспех: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ако на крају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истраживања и даље постоји 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недоумица да ли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је 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хипотеза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потврђена или није</a:t>
            </a:r>
          </a:p>
          <a:p>
            <a:pPr marL="0" indent="0">
              <a:lnSpc>
                <a:spcPct val="150000"/>
              </a:lnSpc>
              <a:buNone/>
            </a:pPr>
            <a:endParaRPr lang="sr-Cyrl-RS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530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ПОСТАВЉАЊЕ ХИПОТЕЗЕ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Сложени проблеми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захтевају испитивање више хипотеза истраживања</a:t>
            </a:r>
          </a:p>
          <a:p>
            <a:endParaRPr lang="sr-Cyrl-RS" dirty="0" smtClean="0"/>
          </a:p>
          <a:p>
            <a:r>
              <a:rPr lang="sr-Cyrl-RS" dirty="0" smtClean="0"/>
              <a:t>Знање</a:t>
            </a:r>
          </a:p>
          <a:p>
            <a:r>
              <a:rPr lang="sr-Cyrl-RS" dirty="0" smtClean="0"/>
              <a:t>Искуство</a:t>
            </a:r>
          </a:p>
          <a:p>
            <a:r>
              <a:rPr lang="sr-Cyrl-RS" dirty="0" smtClean="0"/>
              <a:t>Логика </a:t>
            </a:r>
          </a:p>
          <a:p>
            <a:r>
              <a:rPr lang="sr-Cyrl-RS" dirty="0" smtClean="0"/>
              <a:t>Истраживачка интуиција?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87051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4000" dirty="0" smtClean="0">
                <a:latin typeface="Times New Roman" pitchFamily="18" charset="0"/>
                <a:cs typeface="Times New Roman" pitchFamily="18" charset="0"/>
              </a:rPr>
              <a:t>ПОСТАВЉАЊЕ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ХИПОТЕЗЕ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Постављање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проверљивих хипотеза је основа истраживачког рада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Kористећи логику и емпиријске податке у стању смо да проверавамо хипотезе испитујући успешност њихових предвиђања, односно како се претпоставке слажу са новим подацима и моделима. 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ТЕСТИРАЊ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хипотез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239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Мерила вредности научне хипотезе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Latn-RS" sz="2600" dirty="0" smtClean="0">
                <a:latin typeface="Times New Roman" pitchFamily="18" charset="0"/>
                <a:cs typeface="Times New Roman" pitchFamily="18" charset="0"/>
              </a:rPr>
              <a:t>ПЕТ општих захтева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endParaRPr lang="sr-Cyrl-R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Хипотеза мора бити СВРСИСХОДНА, тј. мора решавати проблем који занима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истраживаче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, а не неки други.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Хипотеза мора бити ПРОВЕРЉИВА, тј. мора да постоји поступак или начин за њену проверу.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Хипотеза мора бити ПЛОДНА, тј. из ње морају проистећи одређене ПОСЛЕДИЦЕ или ЗАКЉУЧЦИ.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Хипотеза мора бити у САГЛАСНОСТИ са провереним и прихваћеним знањем.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Пожељно је да хипотеза буде ЈЕДНОСТАВНА: увек је једноставнија хипотеза боља од сложене.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221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Хипотезе-врсте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2 врсте хипотеза</a:t>
            </a:r>
          </a:p>
          <a:p>
            <a:pPr marL="0" indent="0">
              <a:buNone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Нулта хипотеза –</a:t>
            </a:r>
            <a:r>
              <a:rPr lang="sr-Latn-RS" dirty="0" smtClean="0"/>
              <a:t>H</a:t>
            </a:r>
            <a:r>
              <a:rPr lang="sr-Latn-RS" baseline="-25000" dirty="0" smtClean="0"/>
              <a:t>0</a:t>
            </a:r>
            <a:endParaRPr lang="sr-Cyrl-RS" baseline="-25000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Истраживачка-радна хипотеза– </a:t>
            </a:r>
            <a:r>
              <a:rPr lang="sr-Latn-RS" dirty="0" smtClean="0"/>
              <a:t>H</a:t>
            </a:r>
            <a:r>
              <a:rPr lang="sr-Cyrl-RS" baseline="-25000" dirty="0" smtClean="0"/>
              <a:t>1</a:t>
            </a:r>
            <a:r>
              <a:rPr lang="ru-RU" dirty="0" smtClean="0"/>
              <a:t> (алтернативна)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456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Хипотезе истраживања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истраживањима се увек полази од претпоставке да је нулта хипотеза истинита и да  нема статистички значајне разлике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олазне основе: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Врста истраживања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 рада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Досадашњи резултати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Могући исходи</a:t>
            </a: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798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309</Words>
  <Application>Microsoft Office PowerPoint</Application>
  <PresentationFormat>On-screen Show (4:3)</PresentationFormat>
  <Paragraphs>66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ДАС ИП6-ПРЕВЕНТИВНА МЕДИЦИНА</vt:lpstr>
      <vt:lpstr>ПОСТАВЉАЊЕ ЦИЉЕВА И ХИПОТЕЗА</vt:lpstr>
      <vt:lpstr>ХИПОТЕЗЕ ИСТРАЖИВАЊА</vt:lpstr>
      <vt:lpstr>ПОСТАВЉАЊЕ ХИПОТЕЗЕ</vt:lpstr>
      <vt:lpstr>ПОСТАВЉАЊЕ ХИПОТЕЗЕ</vt:lpstr>
      <vt:lpstr>ПОСТАВЉАЊЕ ХИПОТЕЗЕ</vt:lpstr>
      <vt:lpstr>Мерила вредности научне хипотезе</vt:lpstr>
      <vt:lpstr>Хипотезе-врсте</vt:lpstr>
      <vt:lpstr>Хипотезе истраживања</vt:lpstr>
      <vt:lpstr>Тестирање хипотезе</vt:lpstr>
      <vt:lpstr>Тестирање хипотезе</vt:lpstr>
      <vt:lpstr>ЦИЉЕВИ ИСТРАЖИВАЊА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ДАС ИП6-ПРЕВЕНТИВНА МЕДИЦИНА</dc:title>
  <dc:creator>Promocija</dc:creator>
  <cp:lastModifiedBy>Promocija</cp:lastModifiedBy>
  <cp:revision>4</cp:revision>
  <dcterms:created xsi:type="dcterms:W3CDTF">2020-03-18T08:07:35Z</dcterms:created>
  <dcterms:modified xsi:type="dcterms:W3CDTF">2020-03-19T12:39:05Z</dcterms:modified>
</cp:coreProperties>
</file>